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67" r:id="rId5"/>
    <p:sldId id="266" r:id="rId6"/>
    <p:sldId id="259" r:id="rId7"/>
    <p:sldId id="260" r:id="rId8"/>
    <p:sldId id="268" r:id="rId9"/>
    <p:sldId id="269" r:id="rId10"/>
    <p:sldId id="270" r:id="rId11"/>
    <p:sldId id="271" r:id="rId12"/>
    <p:sldId id="261" r:id="rId13"/>
    <p:sldId id="272" r:id="rId14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9" autoAdjust="0"/>
    <p:restoredTop sz="86380" autoAdjust="0"/>
  </p:normalViewPr>
  <p:slideViewPr>
    <p:cSldViewPr>
      <p:cViewPr varScale="1">
        <p:scale>
          <a:sx n="63" d="100"/>
          <a:sy n="63" d="100"/>
        </p:scale>
        <p:origin x="-1362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" y="463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D15A7-7DDF-4D34-96B1-2FF2A787BBFD}" type="datetimeFigureOut">
              <a:rPr lang="sl-SI" smtClean="0"/>
              <a:pPr/>
              <a:t>18.1.2013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492B2-6478-467C-A317-361D78691F5C}" type="slidenum">
              <a:rPr lang="sl-SI" smtClean="0"/>
              <a:pPr/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azovi.info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l-SI" dirty="0"/>
          </a:p>
        </p:txBody>
      </p:sp>
      <p:pic>
        <p:nvPicPr>
          <p:cNvPr id="8" name="Picture 7" descr="foto_arhiv_TNP-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412776"/>
            <a:ext cx="6840760" cy="4622399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4" name="Picture 3" descr="01 Primer_naslovne z znak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85"/>
            <a:ext cx="9144000" cy="68566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75656" y="260648"/>
            <a:ext cx="7416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5400" b="1" dirty="0" smtClean="0">
                <a:solidFill>
                  <a:schemeClr val="bg1">
                    <a:lumMod val="85000"/>
                  </a:schemeClr>
                </a:solidFill>
              </a:rPr>
              <a:t>PEOPLE IN MOTION</a:t>
            </a:r>
            <a:endParaRPr lang="sl-SI" sz="5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9" name="Content Placeholder 5" descr="foto_arhiv_TNP-3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4" y="1484784"/>
            <a:ext cx="6624736" cy="44196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5589240"/>
            <a:ext cx="17198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>
                <a:solidFill>
                  <a:schemeClr val="bg1">
                    <a:lumMod val="85000"/>
                  </a:schemeClr>
                </a:solidFill>
              </a:rPr>
              <a:t>DANILO RE 2013</a:t>
            </a:r>
            <a:endParaRPr lang="sl-SI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76256" y="5589240"/>
            <a:ext cx="1630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>
                <a:solidFill>
                  <a:schemeClr val="bg1">
                    <a:lumMod val="85000"/>
                  </a:schemeClr>
                </a:solidFill>
              </a:rPr>
              <a:t>IZTOK BUTINAR</a:t>
            </a:r>
            <a:endParaRPr lang="sl-SI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oto_arhiv_TNP-4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2924944"/>
            <a:ext cx="5699968" cy="36724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340768"/>
          </a:xfrm>
        </p:spPr>
        <p:txBody>
          <a:bodyPr>
            <a:normAutofit fontScale="90000"/>
          </a:bodyPr>
          <a:lstStyle/>
          <a:p>
            <a:r>
              <a:rPr lang="sl-SI" dirty="0" smtClean="0">
                <a:solidFill>
                  <a:schemeClr val="bg1"/>
                </a:solidFill>
              </a:rPr>
              <a:t>MAIN PURPOSE OF TOURISM TRIPS BY UNWTO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00808"/>
            <a:ext cx="5698976" cy="4320480"/>
          </a:xfrm>
        </p:spPr>
        <p:txBody>
          <a:bodyPr>
            <a:normAutofit fontScale="85000" lnSpcReduction="10000"/>
          </a:bodyPr>
          <a:lstStyle/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BUSSINES AND PROFESSIONAL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HOLIDAY, LEISURE AND RECREATION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VISITING FRIENDS AND RELATIVES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EDUCATION AND TRAINING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HEALTH AND MEDICAL CARE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RELIGION / PILGRIMAGES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SHOPPING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TRANSIT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OTHER</a:t>
            </a:r>
          </a:p>
          <a:p>
            <a:endParaRPr lang="sl-SI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_arhiv_TNP-4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412776"/>
            <a:ext cx="7848872" cy="52138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MAIN PURPOSE OF VISITING TNP</a:t>
            </a:r>
            <a:endParaRPr lang="sl-SI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248472"/>
          </a:xfrm>
        </p:spPr>
        <p:txBody>
          <a:bodyPr/>
          <a:lstStyle/>
          <a:p>
            <a:pPr algn="ctr"/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80 % OF MAIN PURPOSES OF TOURISM TRIPS</a:t>
            </a:r>
          </a:p>
          <a:p>
            <a:pPr algn="ctr">
              <a:buNone/>
            </a:pP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+                                    </a:t>
            </a:r>
          </a:p>
          <a:p>
            <a:pPr algn="ctr"/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ECONOMICAL AND SOCIAL SITUATION</a:t>
            </a:r>
          </a:p>
          <a:p>
            <a:endParaRPr lang="sl-SI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Number of daily tourists (local) in TNP increase in economical crisis</a:t>
            </a:r>
          </a:p>
          <a:p>
            <a:endParaRPr lang="sl-SI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sl-SI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_arhiv_TNP-4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412776"/>
            <a:ext cx="7918400" cy="52374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MAIN PURPOSE OF VISITING TNP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PEOPLE REDUCE OR CANCEL LUXURY... 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PEOPLE HARDLY OR NEVER CANCEL THEIR HABITS – HOLIDAYS...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DECIDE FOR CLOSER AND CHEAPER DESTINATIONS FOR SHORTER PERIOD BUT FREQUENTLY - COMMUTERS</a:t>
            </a:r>
          </a:p>
          <a:p>
            <a:endParaRPr lang="sl-SI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:\FOTOARHIV\Infrastruktura\foto_arhiv_TNP-6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7757368" cy="5153109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bg1"/>
                </a:solidFill>
              </a:rPr>
              <a:t>INFORMATION IN TNP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VISITOR CENTRES </a:t>
            </a:r>
          </a:p>
          <a:p>
            <a:r>
              <a:rPr lang="sl-SI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INFORMATION STATIONS (basic informations)</a:t>
            </a:r>
          </a:p>
          <a:p>
            <a:r>
              <a:rPr lang="sl-SI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professional park rangers</a:t>
            </a:r>
          </a:p>
          <a:p>
            <a:pPr>
              <a:buNone/>
            </a:pPr>
            <a:endParaRPr lang="sl-SI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sl-SI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In high season could not cover all visitors            expectations...solution?</a:t>
            </a:r>
          </a:p>
          <a:p>
            <a:pPr>
              <a:buNone/>
            </a:pPr>
            <a:endParaRPr lang="sl-SI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sl-SI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:\_osebne_mape\ICO\MOBILNA_TOCKA_TNP\ZZ8M85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8064896" cy="5184576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dirty="0" smtClean="0">
                <a:solidFill>
                  <a:schemeClr val="bg1"/>
                </a:solidFill>
              </a:rPr>
              <a:t> </a:t>
            </a:r>
            <a:r>
              <a:rPr lang="sl-SI" dirty="0" smtClean="0">
                <a:solidFill>
                  <a:schemeClr val="bg1"/>
                </a:solidFill>
              </a:rPr>
              <a:t>NATIONAL PARK </a:t>
            </a:r>
            <a:r>
              <a:rPr lang="sl-SI" dirty="0" smtClean="0">
                <a:solidFill>
                  <a:schemeClr val="bg1"/>
                </a:solidFill>
              </a:rPr>
              <a:t>MOBILE UNIT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7"/>
            <a:ext cx="8136904" cy="4392488"/>
          </a:xfrm>
        </p:spPr>
        <p:txBody>
          <a:bodyPr/>
          <a:lstStyle/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 x 4 ADAPTED MINI BUS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MULTIMEDIA EQUIPEMENT IN MINI BUS ALLOWS THE 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TRANSMISSION OF 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ANY KIND AUDIOVISUAL CONTENTS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BRIDGING THE GAP BETWEEN CENTRES, STATIONS AND RANGERS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WIDE RANGE OF USE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:\_osebne_mape\ICO\MOBILNA_TOCKA_TNP\ZZ8M86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140968"/>
            <a:ext cx="5328592" cy="3552395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NATIONAL </a:t>
            </a:r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PARK </a:t>
            </a:r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MOBILE UNIT</a:t>
            </a:r>
            <a:endParaRPr lang="sl-SI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72816"/>
            <a:ext cx="6563072" cy="4353347"/>
          </a:xfrm>
        </p:spPr>
        <p:txBody>
          <a:bodyPr>
            <a:normAutofit fontScale="77500" lnSpcReduction="20000"/>
          </a:bodyPr>
          <a:lstStyle/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PREVENTIVE TASKS THE AWARENESS OF VISITORS.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PRESENT IN ALL KEY LOCATIONS AND BASES OF NATIONAL PARK.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WINTER 2012/2013 EXPERIMENTAL VERIFICATION OF AVALANCHE BEACONS 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SEVERAL LOCATIONS AT DIFFERENT PERIODES.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SUPPORT THE INTERNET SITE 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/>
              </a:rPr>
              <a:t>WWW.PLAZOVI.INFO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WITH INFORMATION ABOUT RISK TRIGGERING SNOW AVALANCHES IN THE AREA OF NATIONAL PARK.</a:t>
            </a:r>
            <a:endParaRPr lang="sl-SI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like 76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484784"/>
            <a:ext cx="3834426" cy="511256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WWW.PLAZOVI.INFO –WHY ?</a:t>
            </a:r>
            <a:endParaRPr lang="sl-SI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INCREASING NUBER OF VICTIMES IN SNOW AVALANCHES 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 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 AREA OF TNP AND SLOVENIA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ONE SOURCE OF INFORMATION ABOUT </a:t>
            </a:r>
            <a:r>
              <a:rPr lang="sl-SI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RISK </a:t>
            </a:r>
            <a:r>
              <a:rPr lang="sl-SI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TRIGGERING</a:t>
            </a:r>
            <a:r>
              <a:rPr lang="sl-SI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SNOW AVALANCHES FOR THE WHOLE COUNTRY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PEOPLE HAVE GEAR BUT DO NOT KNOW HOW TO USE IT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POWDER SNOW HUNTERS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GUIDE BOOK ABOUT SNOW AND SNOW PACK </a:t>
            </a:r>
          </a:p>
          <a:p>
            <a:endParaRPr lang="sl-SI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sl-SI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sl-SI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228998"/>
          </a:xfrm>
        </p:spPr>
        <p:txBody>
          <a:bodyPr>
            <a:normAutofit fontScale="90000"/>
          </a:bodyPr>
          <a:lstStyle/>
          <a:p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WWW.PLAZOVI.INFO-INFORMATION UPDATE SOURCES</a:t>
            </a:r>
            <a:endParaRPr lang="sl-SI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3826768" cy="5184576"/>
          </a:xfrm>
        </p:spPr>
        <p:txBody>
          <a:bodyPr>
            <a:normAutofit fontScale="92500" lnSpcReduction="10000"/>
          </a:bodyPr>
          <a:lstStyle/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INFORMATION ABOUT SNOW PACK FROM NATIONAL PARK RANGERS FROM DIFFERENT AREAS – LOCAL MOST IMPORTANT INFORMATION.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TWO AUTOMATIC METEOROLOGICAL STATIONS</a:t>
            </a:r>
          </a:p>
          <a:p>
            <a:endParaRPr lang="sl-SI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endParaRPr lang="sl-SI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3" descr="Screen Shot 2013-01-15 at 17.27.4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412776"/>
            <a:ext cx="4104456" cy="44987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60000" y="16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WWW.PLAZOVI.INFO IN ONE YEAR 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690864" cy="4997152"/>
          </a:xfrm>
        </p:spPr>
        <p:txBody>
          <a:bodyPr>
            <a:normAutofit fontScale="85000" lnSpcReduction="20000"/>
          </a:bodyPr>
          <a:lstStyle/>
          <a:p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70.000 HITS ON SITE IN ONE YEAR</a:t>
            </a:r>
          </a:p>
          <a:p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LINK TO OUR SITE FROM IMPORTANT SLOVENIAN SITES: SKI CENTERS, SLOVENIAN ALPINE ASSOSIATION, SLOVENIAN MOUNTAIN RESCUE ASSOSIATION, SLOVENIAN TOURIST BOARD, SHOPS WITH MOUNTAIN GEAR, ETC....</a:t>
            </a:r>
          </a:p>
          <a:p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EASY ACCESSIBLE AND CHEAP INFORMATION.</a:t>
            </a:r>
          </a:p>
          <a:p>
            <a:endParaRPr lang="sl-SI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4" name="Picture 3" descr="Screen Shot 2013-01-15 at 17.30.1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108" y="1988840"/>
            <a:ext cx="4047892" cy="4437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100020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628800"/>
            <a:ext cx="6012160" cy="450912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WWW.PLAZOVI.INFO - GOALS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REDUCING NUMBER OF ACCIDENTS WITH EDUCATION (WORKSHOPS FREE OF CHARGE)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REDUCING NUMBER OF VISITORS IN QUIET AREAS (1st CONSERVATION AREAS) IN WINTER PERIOD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REDUCING IMPACT ON PROTECTED AREA...</a:t>
            </a:r>
          </a:p>
          <a:p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TEXT IN ENGLISH, GERMAN AND ITALIAN LANGUAGE.</a:t>
            </a:r>
            <a:endParaRPr lang="sl-SI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 descr="foto_arhiv_TNP-6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484784"/>
            <a:ext cx="7861474" cy="45259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bg1">
                    <a:lumMod val="95000"/>
                  </a:schemeClr>
                </a:solidFill>
              </a:rPr>
              <a:t>PEOPLE IN MOTION</a:t>
            </a:r>
            <a:endParaRPr lang="sl-SI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73016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PEOPLE WILL ALWAYS BE IN MOTION…</a:t>
            </a:r>
          </a:p>
          <a:p>
            <a:pPr marL="0" indent="0">
              <a:buNone/>
            </a:pP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OUR MAIN GOAL IS STIMULATE AND GUIDE THEIR EMOTIONS…</a:t>
            </a:r>
          </a:p>
          <a:p>
            <a:pPr marL="0" indent="0">
              <a:buNone/>
            </a:pP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WHEN WE WILL BE ABLE TO FIND PROPER BALANCE BETWEEN 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VISTORS </a:t>
            </a: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EMOTIONS AND</a:t>
            </a:r>
            <a:r>
              <a:rPr lang="sl-SI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NATIONAL PARK </a:t>
            </a: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TASKS WE ARE GOING TO BE ON RIGHT WAY…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like 77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628800"/>
            <a:ext cx="5904656" cy="44284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bg1">
                    <a:lumMod val="95000"/>
                  </a:schemeClr>
                </a:solidFill>
              </a:rPr>
              <a:t>PEOPLE IN MOTION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85000" lnSpcReduction="10000"/>
          </a:bodyPr>
          <a:lstStyle/>
          <a:p>
            <a:pPr marL="0" indent="0" algn="r">
              <a:buNone/>
            </a:pPr>
            <a:endParaRPr lang="en-US" dirty="0" smtClean="0">
              <a:solidFill>
                <a:srgbClr val="FFFFFF"/>
              </a:solidFill>
            </a:endParaRPr>
          </a:p>
          <a:p>
            <a:pPr marL="0" indent="0" algn="r">
              <a:buNone/>
            </a:pPr>
            <a:endParaRPr lang="en-US" dirty="0">
              <a:solidFill>
                <a:srgbClr val="FFFFFF"/>
              </a:solidFill>
            </a:endParaRPr>
          </a:p>
          <a:p>
            <a:pPr marL="0" indent="0" algn="r">
              <a:buNone/>
            </a:pPr>
            <a:endParaRPr lang="en-US" dirty="0" smtClean="0">
              <a:solidFill>
                <a:srgbClr val="FFFFFF"/>
              </a:solidFill>
            </a:endParaRPr>
          </a:p>
          <a:p>
            <a:pPr marL="0" indent="0" algn="r">
              <a:buNone/>
            </a:pPr>
            <a:endParaRPr lang="en-US" dirty="0">
              <a:solidFill>
                <a:srgbClr val="FFFFFF"/>
              </a:solidFill>
            </a:endParaRPr>
          </a:p>
          <a:p>
            <a:pPr marL="0" indent="0" algn="r">
              <a:buNone/>
            </a:pPr>
            <a:endParaRPr lang="en-US" dirty="0" smtClean="0">
              <a:solidFill>
                <a:srgbClr val="FFFFFF"/>
              </a:solidFill>
            </a:endParaRPr>
          </a:p>
          <a:p>
            <a:pPr marL="0" indent="0" algn="r">
              <a:buNone/>
            </a:pPr>
            <a:endParaRPr lang="en-US" dirty="0">
              <a:solidFill>
                <a:srgbClr val="FFFFFF"/>
              </a:solidFill>
            </a:endParaRPr>
          </a:p>
          <a:p>
            <a:pPr marL="0" indent="0" algn="r">
              <a:buNone/>
            </a:pPr>
            <a:endParaRPr lang="en-US" dirty="0" smtClean="0">
              <a:solidFill>
                <a:srgbClr val="FFFFFF"/>
              </a:solidFill>
            </a:endParaRPr>
          </a:p>
          <a:p>
            <a:pPr marL="0" indent="0" algn="r">
              <a:buNone/>
            </a:pPr>
            <a:endParaRPr lang="en-US" dirty="0" smtClean="0">
              <a:solidFill>
                <a:srgbClr val="FFFFFF"/>
              </a:solidFill>
            </a:endParaRPr>
          </a:p>
          <a:p>
            <a:pPr marL="0" indent="0" algn="r">
              <a:buNone/>
            </a:pPr>
            <a:endParaRPr lang="en-US" dirty="0">
              <a:solidFill>
                <a:srgbClr val="FFFFFF"/>
              </a:solidFill>
            </a:endParaRPr>
          </a:p>
          <a:p>
            <a:pPr marL="0" indent="0" algn="r">
              <a:buNone/>
            </a:pPr>
            <a:endParaRPr lang="en-US" dirty="0" smtClean="0">
              <a:solidFill>
                <a:srgbClr val="FFFFFF"/>
              </a:solidFill>
            </a:endParaRPr>
          </a:p>
          <a:p>
            <a:pPr marL="0" indent="0" algn="r">
              <a:buNone/>
            </a:pPr>
            <a:r>
              <a:rPr lang="en-US" dirty="0" smtClean="0">
                <a:solidFill>
                  <a:srgbClr val="FFFFFF"/>
                </a:solidFill>
              </a:rPr>
              <a:t>THANK YOU VERY MUCH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342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3171</TotalTime>
  <Words>450</Words>
  <Application>Microsoft Office PowerPoint</Application>
  <PresentationFormat>On-screen Show (4:3)</PresentationFormat>
  <Paragraphs>74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MAIN PURPOSE OF TOURISM TRIPS BY UNWTO</vt:lpstr>
      <vt:lpstr>MAIN PURPOSE OF VISITING TNP</vt:lpstr>
      <vt:lpstr>MAIN PURPOSE OF VISITING TNP</vt:lpstr>
      <vt:lpstr>INFORMATION IN TNP</vt:lpstr>
      <vt:lpstr> NATIONAL PARK MOBILE UNIT</vt:lpstr>
      <vt:lpstr>NATIONAL PARK MOBILE UNIT</vt:lpstr>
      <vt:lpstr>WWW.PLAZOVI.INFO –WHY ?</vt:lpstr>
      <vt:lpstr>WWW.PLAZOVI.INFO-INFORMATION UPDATE SOURCES</vt:lpstr>
      <vt:lpstr>WWW.PLAZOVI.INFO IN ONE YEAR </vt:lpstr>
      <vt:lpstr>WWW.PLAZOVI.INFO - GOALS</vt:lpstr>
      <vt:lpstr>PEOPLE IN MOTION</vt:lpstr>
      <vt:lpstr>PEOPLE IN MOTION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Iztok.Butinar</dc:creator>
  <cp:lastModifiedBy>Iztok.Butinar</cp:lastModifiedBy>
  <cp:revision>95</cp:revision>
  <dcterms:created xsi:type="dcterms:W3CDTF">2012-06-01T04:54:50Z</dcterms:created>
  <dcterms:modified xsi:type="dcterms:W3CDTF">2013-01-18T08:57:47Z</dcterms:modified>
</cp:coreProperties>
</file>